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9" r:id="rId35"/>
    <p:sldId id="307" r:id="rId36"/>
    <p:sldId id="308"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30" autoAdjust="0"/>
    <p:restoredTop sz="74702" autoAdjust="0"/>
  </p:normalViewPr>
  <p:slideViewPr>
    <p:cSldViewPr snapToGrid="0" snapToObjects="1">
      <p:cViewPr>
        <p:scale>
          <a:sx n="105" d="100"/>
          <a:sy n="105" d="100"/>
        </p:scale>
        <p:origin x="-2440" y="-792"/>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April 2016</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a:t>
            </a:r>
            <a:r>
              <a:rPr lang="en-US" sz="1800" dirty="0" smtClean="0">
                <a:solidFill>
                  <a:srgbClr val="FFFFFF"/>
                </a:solidFill>
              </a:rPr>
              <a:t>time</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rPr>
              <a:t>Numerous community </a:t>
            </a:r>
            <a:r>
              <a:rPr lang="en-US" sz="1800" dirty="0" err="1" smtClean="0">
                <a:solidFill>
                  <a:srgbClr val="FFFFFF"/>
                </a:solidFill>
              </a:rPr>
              <a:t>buildpacks</a:t>
            </a:r>
            <a:r>
              <a:rPr lang="en-US" sz="1800" dirty="0" smtClean="0">
                <a:solidFill>
                  <a:srgbClr val="FFFFFF"/>
                </a:solidFill>
              </a:rPr>
              <a:t> [</a:t>
            </a:r>
            <a:r>
              <a:rPr lang="en-US" sz="1800" dirty="0" smtClean="0">
                <a:solidFill>
                  <a:srgbClr val="FFFFFF"/>
                </a:solidFill>
                <a:hlinkClick r:id="rId3"/>
              </a:rPr>
              <a:t>link</a:t>
            </a:r>
            <a:r>
              <a:rPr lang="en-US" sz="1800" dirty="0" smtClean="0">
                <a:solidFill>
                  <a:srgbClr val="FFFFFF"/>
                </a:solidFill>
              </a:rPr>
              <a:t>] </a:t>
            </a:r>
          </a:p>
          <a:p>
            <a:pPr lvl="1"/>
            <a:r>
              <a:rPr lang="en-US" sz="1800" dirty="0" smtClean="0">
                <a:solidFill>
                  <a:srgbClr val="FFFFFF"/>
                </a:solidFill>
              </a:rPr>
              <a:t>Write </a:t>
            </a:r>
            <a:r>
              <a:rPr lang="en-US" sz="1800" dirty="0" smtClean="0">
                <a:solidFill>
                  <a:srgbClr val="FFFFFF"/>
                </a:solidFill>
              </a:rPr>
              <a:t>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lvl="1"/>
            <a:r>
              <a:rPr lang="en-US" sz="1800" dirty="0" smtClean="0">
                <a:solidFill>
                  <a:srgbClr val="FFFFFF"/>
                </a:solidFill>
              </a:rPr>
              <a:t>TIBCO</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a:t>
              </a:r>
              <a:r>
                <a:rPr lang="en-US" sz="1800" dirty="0" smtClean="0">
                  <a:solidFill>
                    <a:srgbClr val="FFFFFF"/>
                  </a:solidFill>
                </a:rPr>
                <a:t>its </a:t>
              </a:r>
              <a:r>
                <a:rPr lang="en-US" sz="1800" dirty="0" smtClean="0">
                  <a:solidFill>
                    <a:srgbClr val="FFFFFF"/>
                  </a:solidFill>
                </a:rPr>
                <a:t>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5232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division within a Pivotal CF </a:t>
            </a:r>
            <a:r>
              <a:rPr lang="en-US" sz="1600" dirty="0" smtClean="0">
                <a:solidFill>
                  <a:srgbClr val="FFFFFF"/>
                </a:solidFill>
                <a:uFill>
                  <a:solidFill>
                    <a:srgbClr val="4D4D4D"/>
                  </a:solidFill>
                </a:uFill>
              </a:rPr>
              <a:t>I</a:t>
            </a:r>
            <a:r>
              <a:rPr sz="1600" dirty="0" smtClean="0">
                <a:solidFill>
                  <a:srgbClr val="FFFFFF"/>
                </a:solidFill>
                <a:uFill>
                  <a:solidFill>
                    <a:srgbClr val="4D4D4D"/>
                  </a:solidFill>
                </a:uFill>
              </a:rPr>
              <a:t>nstall</a:t>
            </a:r>
            <a:r>
              <a:rPr lang="en-US" dirty="0" smtClean="0">
                <a:solidFill>
                  <a:srgbClr val="FFFFFF"/>
                </a:solidFill>
                <a:uFill>
                  <a:solidFill>
                    <a:srgbClr val="4D4D4D"/>
                  </a:solidFill>
                </a:uFill>
              </a:rPr>
              <a:t>ation</a:t>
            </a:r>
            <a:r>
              <a:rPr sz="1600" dirty="0" smtClean="0">
                <a:solidFill>
                  <a:srgbClr val="FFFFFF"/>
                </a:solidFill>
                <a:uFill>
                  <a:solidFill>
                    <a:srgbClr val="4D4D4D"/>
                  </a:solidFill>
                </a:uFill>
              </a:rPr>
              <a:t> </a:t>
            </a:r>
            <a:r>
              <a:rPr sz="1600" dirty="0">
                <a:solidFill>
                  <a:srgbClr val="FFFFFF"/>
                </a:solidFill>
                <a:uFill>
                  <a:solidFill>
                    <a:srgbClr val="4D4D4D"/>
                  </a:solidFill>
                </a:uFill>
              </a:rPr>
              <a:t>/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smtClean="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 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100841</TotalTime>
  <Words>2917</Words>
  <Application>Microsoft Macintosh PowerPoint</Application>
  <PresentationFormat>On-screen Show (16:9)</PresentationFormat>
  <Paragraphs>663</Paragraphs>
  <Slides>43</Slides>
  <Notes>41</Notes>
  <HiddenSlides>10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 Gadhia</cp:lastModifiedBy>
  <cp:revision>609</cp:revision>
  <dcterms:modified xsi:type="dcterms:W3CDTF">2016-04-18T07:00:10Z</dcterms:modified>
</cp:coreProperties>
</file>